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7" r:id="rId8"/>
    <p:sldId id="269" r:id="rId9"/>
    <p:sldId id="270" r:id="rId10"/>
    <p:sldId id="274" r:id="rId11"/>
    <p:sldId id="27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1464EB-59B3-4060-BCD9-AA1CCEE7E34B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BD5E80-E3E0-4458-9B56-2F2999180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8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09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white"/>
                </a:solidFill>
              </a:rPr>
              <a:pPr/>
              <a:t>5/30/2019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3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white"/>
                </a:solidFill>
              </a:rPr>
              <a:pPr/>
              <a:t>5/30/2019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606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white"/>
                </a:solidFill>
              </a:rPr>
              <a:pPr/>
              <a:t>5/30/2019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291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1464EB-59B3-4060-BCD9-AA1CCEE7E34B}" type="datetimeFigureOut">
              <a:rPr lang="en-US" smtClean="0">
                <a:solidFill>
                  <a:prstClr val="white"/>
                </a:solidFill>
              </a:rPr>
              <a:pPr/>
              <a:t>5/30/2019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BD5E80-E3E0-4458-9B56-2F2999180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1464EB-59B3-4060-BCD9-AA1CCEE7E34B}" type="datetimeFigureOut">
              <a:rPr lang="en-US" smtClean="0">
                <a:solidFill>
                  <a:prstClr val="black"/>
                </a:solidFill>
              </a:rPr>
              <a:pPr/>
              <a:t>5/30/2019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BD5E80-E3E0-4458-9B56-2F2999180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219201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Columbus North Counseling Center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1" descr="cnhs_dog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0"/>
            <a:ext cx="2760442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7239000" y="3048000"/>
            <a:ext cx="1676400" cy="1066800"/>
          </a:xfrm>
          <a:prstGeom prst="wedgeRoundRectCallou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Sans Unicode"/>
              </a:rPr>
              <a:t>Welcome Future </a:t>
            </a:r>
            <a:r>
              <a:rPr lang="en-US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Sans Unicode"/>
              </a:rPr>
              <a:t>Juniors!</a:t>
            </a:r>
            <a:endParaRPr lang="en-US" b="1" dirty="0">
              <a:ln w="12700">
                <a:solidFill>
                  <a:srgbClr val="0070C0"/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83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only the box for each class that you have written in the grid on the front page (not any extra)</a:t>
            </a:r>
          </a:p>
          <a:p>
            <a:r>
              <a:rPr lang="en-US" dirty="0" smtClean="0"/>
              <a:t>Some year-long classes require you to mark the box for BOTH 1</a:t>
            </a:r>
            <a:r>
              <a:rPr lang="en-US" baseline="30000" dirty="0" smtClean="0"/>
              <a:t>st</a:t>
            </a:r>
            <a:r>
              <a:rPr lang="en-US" dirty="0" smtClean="0"/>
              <a:t> semester &amp; 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</a:p>
          <a:p>
            <a:r>
              <a:rPr lang="en-US" dirty="0" smtClean="0"/>
              <a:t>Other year-long classes require only one mark-those are labeled (2 </a:t>
            </a:r>
            <a:r>
              <a:rPr lang="en-US" dirty="0" err="1" smtClean="0"/>
              <a:t>sem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Completing the inside…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047404"/>
            <a:ext cx="6301048" cy="59186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Inside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SOPHOMORE SCHEDULE FOR COURSE SELECTIONS: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February 11:  </a:t>
            </a:r>
            <a:r>
              <a:rPr lang="en-US" b="1" dirty="0" err="1"/>
              <a:t>McInteer</a:t>
            </a:r>
            <a:r>
              <a:rPr lang="en-US" b="1" dirty="0"/>
              <a:t> 1, 3, 5, &amp; 8</a:t>
            </a:r>
            <a:endParaRPr lang="en-US" dirty="0"/>
          </a:p>
          <a:p>
            <a:r>
              <a:rPr lang="en-US" b="1" dirty="0"/>
              <a:t>February 12:  Dowling 1, 3, 4, 5, &amp; 7</a:t>
            </a:r>
            <a:endParaRPr lang="en-US" dirty="0"/>
          </a:p>
          <a:p>
            <a:r>
              <a:rPr lang="en-US" b="1" dirty="0"/>
              <a:t>February 13:  Caldwell 4 &amp; 6; Warble 2 &amp; 7</a:t>
            </a:r>
            <a:endParaRPr lang="en-US" dirty="0"/>
          </a:p>
          <a:p>
            <a:r>
              <a:rPr lang="en-US" b="1" dirty="0"/>
              <a:t>February 14:  Sanders 6 &amp; 8</a:t>
            </a:r>
            <a:endParaRPr lang="en-US" dirty="0"/>
          </a:p>
          <a:p>
            <a:r>
              <a:rPr lang="en-US" b="1" dirty="0"/>
              <a:t>February 15:  </a:t>
            </a:r>
            <a:r>
              <a:rPr lang="en-US" b="1" dirty="0" err="1"/>
              <a:t>Handt</a:t>
            </a:r>
            <a:r>
              <a:rPr lang="en-US" b="1" dirty="0"/>
              <a:t> 2 &amp; 3;  Culp 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Visits to your English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present course selections for your junior year.</a:t>
            </a:r>
          </a:p>
          <a:p>
            <a:pPr marL="109728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use their computer to access the 2019-2020 Course Catalog to help with their course selections, diploma requirements, testing requirements and other graduation requirements.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GOAL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6" y="5715000"/>
            <a:ext cx="2257425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English, Math, Science and US History are all required during your junior year.  </a:t>
            </a:r>
          </a:p>
          <a:p>
            <a:r>
              <a:rPr lang="en-US" sz="3600" dirty="0" smtClean="0"/>
              <a:t>C-4 classes:  never too late to start!  Do you plan to continue?</a:t>
            </a:r>
          </a:p>
          <a:p>
            <a:r>
              <a:rPr lang="en-US" sz="3600" dirty="0" smtClean="0"/>
              <a:t>Questions see Mrs. </a:t>
            </a:r>
            <a:r>
              <a:rPr lang="en-US" sz="3600" dirty="0" err="1" smtClean="0"/>
              <a:t>Weichman</a:t>
            </a:r>
            <a:endParaRPr lang="en-US" sz="3600" dirty="0" smtClean="0"/>
          </a:p>
          <a:p>
            <a:r>
              <a:rPr lang="en-US" sz="3600" b="1" dirty="0" smtClean="0"/>
              <a:t>ASK CURRENT TEACHERS FOR RECOMMENDATIONS!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CLASSES SHOULD I 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Diploma Requirements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52" y="1481138"/>
            <a:ext cx="587589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 the course catalog is strictly online.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 following two slides will demonstrate how you can access the course catalog on the Counseling Center’s It’s Learning page.  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Course Catalog:   </a:t>
            </a:r>
            <a:r>
              <a:rPr lang="en-US" sz="1800" dirty="0"/>
              <a:t>Go to Counseling Center Course in     	It’s Learning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676400"/>
            <a:ext cx="5152381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Click “Scheduling Resources” in the Center of the page: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05" y="1143000"/>
            <a:ext cx="6066991" cy="2742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753974"/>
            <a:ext cx="5867400" cy="1580498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057400" y="372865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/>
              <a:t>Click on “2019-2020 Course Catalog” on the right side of the page: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1838442"/>
            <a:ext cx="1905000" cy="604517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18912" y="6019800"/>
            <a:ext cx="1329689" cy="25922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sure to:</a:t>
            </a:r>
          </a:p>
          <a:p>
            <a:pPr lvl="1"/>
            <a:r>
              <a:rPr lang="en-US" dirty="0" smtClean="0"/>
              <a:t>Fill in every item on the front of the form</a:t>
            </a:r>
          </a:p>
          <a:p>
            <a:pPr lvl="1"/>
            <a:r>
              <a:rPr lang="en-US" dirty="0" smtClean="0"/>
              <a:t>Pay special attention to Name, ID, Phone #, &amp; the scheduling grid &amp; fill in EVERY box including 3 alternates!</a:t>
            </a:r>
          </a:p>
          <a:p>
            <a:pPr lvl="1"/>
            <a:r>
              <a:rPr lang="en-US" b="1" dirty="0" smtClean="0"/>
              <a:t>If you take C4-</a:t>
            </a:r>
            <a:r>
              <a:rPr lang="en-US" dirty="0" smtClean="0"/>
              <a:t>-Allow space in your grid for 2 &amp; 3 period C4 classes</a:t>
            </a:r>
          </a:p>
          <a:p>
            <a:pPr lvl="0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Things to remember:</a:t>
            </a: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All diploma requirements (retake any missed or failed classes)</a:t>
            </a: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Follow teacher recommendations</a:t>
            </a: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Prerequisites </a:t>
            </a: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The grid does not indicate what period you will have the class</a:t>
            </a:r>
            <a:endParaRPr lang="en-US" dirty="0">
              <a:solidFill>
                <a:prstClr val="black"/>
              </a:solidFill>
            </a:endParaRPr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front page…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651" y="1130532"/>
            <a:ext cx="5295207" cy="57274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FRONT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1_Concourse</vt:lpstr>
      <vt:lpstr>Columbus North Counseling Center</vt:lpstr>
      <vt:lpstr>GOAL</vt:lpstr>
      <vt:lpstr>WHAT CLASSES SHOULD I TAKE?</vt:lpstr>
      <vt:lpstr>Diploma Requirements</vt:lpstr>
      <vt:lpstr>COURSE CATALOG</vt:lpstr>
      <vt:lpstr>Course Catalog:   Go to Counseling Center Course in      It’s Learning</vt:lpstr>
      <vt:lpstr>Click “Scheduling Resources” in the Center of the page: </vt:lpstr>
      <vt:lpstr>Completing the front page…</vt:lpstr>
      <vt:lpstr>FRONT PAGE</vt:lpstr>
      <vt:lpstr>Completing the inside…</vt:lpstr>
      <vt:lpstr>Inside Cover</vt:lpstr>
      <vt:lpstr>Visits to your English classes</vt:lpstr>
    </vt:vector>
  </TitlesOfParts>
  <Company>Bartholomew Consolidated School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Columbus North Counseling Center</dc:title>
  <dc:creator>Patrick Pemberton</dc:creator>
  <cp:lastModifiedBy>Stacie Fedewa</cp:lastModifiedBy>
  <cp:revision>6</cp:revision>
  <dcterms:created xsi:type="dcterms:W3CDTF">2019-01-29T15:53:30Z</dcterms:created>
  <dcterms:modified xsi:type="dcterms:W3CDTF">2019-05-30T15:55:12Z</dcterms:modified>
</cp:coreProperties>
</file>